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2" autoAdjust="0"/>
    <p:restoredTop sz="94660"/>
  </p:normalViewPr>
  <p:slideViewPr>
    <p:cSldViewPr snapToGrid="0">
      <p:cViewPr varScale="1">
        <p:scale>
          <a:sx n="94" d="100"/>
          <a:sy n="94" d="100"/>
        </p:scale>
        <p:origin x="78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9752-3B85-494F-946F-477CE5E48F72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99F47-F3AC-48E8-BCD7-3BD25ABB2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854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9752-3B85-494F-946F-477CE5E48F72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99F47-F3AC-48E8-BCD7-3BD25ABB2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343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9752-3B85-494F-946F-477CE5E48F72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99F47-F3AC-48E8-BCD7-3BD25ABB2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204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9752-3B85-494F-946F-477CE5E48F72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99F47-F3AC-48E8-BCD7-3BD25ABB2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350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9752-3B85-494F-946F-477CE5E48F72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99F47-F3AC-48E8-BCD7-3BD25ABB2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299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9752-3B85-494F-946F-477CE5E48F72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99F47-F3AC-48E8-BCD7-3BD25ABB2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635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9752-3B85-494F-946F-477CE5E48F72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99F47-F3AC-48E8-BCD7-3BD25ABB2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08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9752-3B85-494F-946F-477CE5E48F72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99F47-F3AC-48E8-BCD7-3BD25ABB2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881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9752-3B85-494F-946F-477CE5E48F72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99F47-F3AC-48E8-BCD7-3BD25ABB2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655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9752-3B85-494F-946F-477CE5E48F72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99F47-F3AC-48E8-BCD7-3BD25ABB2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152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9752-3B85-494F-946F-477CE5E48F72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99F47-F3AC-48E8-BCD7-3BD25ABB2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117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39752-3B85-494F-946F-477CE5E48F72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99F47-F3AC-48E8-BCD7-3BD25ABB2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265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89F8D2B-1E7A-40FD-B06A-4D6B02594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264252" y="1867214"/>
            <a:ext cx="3660821" cy="15247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C907ED-561A-4058-8750-A95203F93A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19" b="11815"/>
          <a:stretch/>
        </p:blipFill>
        <p:spPr>
          <a:xfrm>
            <a:off x="-1" y="-1"/>
            <a:ext cx="6699903" cy="687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092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53EA91-F0D1-4480-835E-CEBBF80BC6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68" b="3302"/>
          <a:stretch/>
        </p:blipFill>
        <p:spPr>
          <a:xfrm>
            <a:off x="2235980" y="0"/>
            <a:ext cx="69080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787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ED7300-AD6D-43DA-9D58-4F30ACEB89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978435" cy="20766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F1F6B52-32CC-489B-AEA0-507FF94CF3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076628"/>
            <a:ext cx="6978435" cy="2085648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2FF7C1F-E32D-46BD-AB39-557E0CD095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3787374"/>
              </p:ext>
            </p:extLst>
          </p:nvPr>
        </p:nvGraphicFramePr>
        <p:xfrm>
          <a:off x="21201" y="4248150"/>
          <a:ext cx="6957233" cy="2085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Image" r:id="rId5" imgW="11517120" imgH="3441240" progId="Photoshop.Image.7">
                  <p:embed/>
                </p:oleObj>
              </mc:Choice>
              <mc:Fallback>
                <p:oleObj name="Image" r:id="rId5" imgW="11517120" imgH="3441240" progId="Photoshop.Image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201" y="4248150"/>
                        <a:ext cx="6957233" cy="20856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D9292175-01B3-4D84-82E0-196C11C4DDAE}"/>
              </a:ext>
            </a:extLst>
          </p:cNvPr>
          <p:cNvSpPr/>
          <p:nvPr/>
        </p:nvSpPr>
        <p:spPr>
          <a:xfrm>
            <a:off x="-2" y="4162276"/>
            <a:ext cx="3489218" cy="2341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0948C6-8ACF-4D67-BDE8-8CC0CDD75B6A}"/>
              </a:ext>
            </a:extLst>
          </p:cNvPr>
          <p:cNvSpPr/>
          <p:nvPr/>
        </p:nvSpPr>
        <p:spPr>
          <a:xfrm>
            <a:off x="5216733" y="4120437"/>
            <a:ext cx="3489218" cy="2341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630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317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Adobe Photoshop Image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Jeffrey Sly</dc:creator>
  <cp:lastModifiedBy>Jeffrey Sly</cp:lastModifiedBy>
  <cp:revision>8</cp:revision>
  <cp:lastPrinted>2020-01-01T00:20:27Z</cp:lastPrinted>
  <dcterms:created xsi:type="dcterms:W3CDTF">2019-12-02T00:21:36Z</dcterms:created>
  <dcterms:modified xsi:type="dcterms:W3CDTF">2020-01-01T00:42:20Z</dcterms:modified>
</cp:coreProperties>
</file>