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59" r:id="rId7"/>
    <p:sldId id="260" r:id="rId8"/>
    <p:sldId id="263" r:id="rId9"/>
    <p:sldId id="265" r:id="rId10"/>
    <p:sldId id="266" r:id="rId11"/>
    <p:sldId id="267" r:id="rId12"/>
    <p:sldId id="269" r:id="rId13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6470" autoAdjust="0"/>
  </p:normalViewPr>
  <p:slideViewPr>
    <p:cSldViewPr showGuides="1">
      <p:cViewPr varScale="1">
        <p:scale>
          <a:sx n="94" d="100"/>
          <a:sy n="94" d="100"/>
        </p:scale>
        <p:origin x="73" y="367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3/22/2017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3/22/2017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3/22/2017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6934198" cy="2514601"/>
          </a:xfrm>
        </p:spPr>
        <p:txBody>
          <a:bodyPr/>
          <a:lstStyle/>
          <a:p>
            <a:r>
              <a:rPr lang="en-US" dirty="0"/>
              <a:t>Friends of Nu Skin </a:t>
            </a:r>
            <a:br>
              <a:rPr lang="en-US" dirty="0"/>
            </a:br>
            <a:r>
              <a:rPr lang="en-US" dirty="0"/>
              <a:t>Product Gift Store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Share products with our friends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Product to Friends of Nu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staff to browse and order product</a:t>
            </a:r>
          </a:p>
          <a:p>
            <a:r>
              <a:rPr lang="en-US" dirty="0"/>
              <a:t>Ship product to offices</a:t>
            </a:r>
          </a:p>
          <a:p>
            <a:r>
              <a:rPr lang="en-US" dirty="0"/>
              <a:t>Bill back Gary</a:t>
            </a:r>
          </a:p>
          <a:p>
            <a:r>
              <a:rPr lang="en-US" dirty="0"/>
              <a:t>Limit product use to reasonable amount</a:t>
            </a:r>
          </a:p>
          <a:p>
            <a:r>
              <a:rPr lang="en-US" dirty="0"/>
              <a:t>Leaders and officials be identified</a:t>
            </a:r>
          </a:p>
          <a:p>
            <a:pPr lvl="1"/>
            <a:r>
              <a:rPr lang="en-US" dirty="0"/>
              <a:t>Civic Leaders</a:t>
            </a:r>
          </a:p>
          <a:p>
            <a:pPr lvl="1"/>
            <a:r>
              <a:rPr lang="en-US" dirty="0"/>
              <a:t>Religious Leaders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Account Granularity Choices: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/>
              <a:t>Set up an account for each staff member?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/>
              <a:t>Have each office share an account?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/>
              <a:t>Require Email address, Building location</a:t>
            </a:r>
          </a:p>
          <a:p>
            <a:pPr marL="45720" indent="0">
              <a:buNone/>
            </a:pPr>
            <a:r>
              <a:rPr lang="en-US" dirty="0"/>
              <a:t>Allotment Quantity Choices: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/>
              <a:t>Same as Employees each month or annually?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/>
              <a:t>Some other increased amount?</a:t>
            </a:r>
          </a:p>
          <a:p>
            <a:pPr marL="45720" indent="0">
              <a:buNone/>
            </a:pPr>
            <a:r>
              <a:rPr lang="en-US" dirty="0"/>
              <a:t>Frequency of Shipping: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Weekly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Monthly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Quarterly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97" y="457200"/>
            <a:ext cx="8686801" cy="762000"/>
          </a:xfrm>
        </p:spPr>
        <p:txBody>
          <a:bodyPr/>
          <a:lstStyle/>
          <a:p>
            <a:r>
              <a:rPr lang="en-US" dirty="0"/>
              <a:t>Available Store Options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21777"/>
              </p:ext>
            </p:extLst>
          </p:nvPr>
        </p:nvGraphicFramePr>
        <p:xfrm>
          <a:off x="1090997" y="1219200"/>
          <a:ext cx="9423015" cy="525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615">
                  <a:extLst>
                    <a:ext uri="{9D8B030D-6E8A-4147-A177-3AD203B41FA5}">
                      <a16:colId xmlns:a16="http://schemas.microsoft.com/office/drawing/2014/main" val="1231229789"/>
                    </a:ext>
                  </a:extLst>
                </a:gridCol>
                <a:gridCol w="3488395">
                  <a:extLst>
                    <a:ext uri="{9D8B030D-6E8A-4147-A177-3AD203B41FA5}">
                      <a16:colId xmlns:a16="http://schemas.microsoft.com/office/drawing/2014/main" val="4180848014"/>
                    </a:ext>
                  </a:extLst>
                </a:gridCol>
                <a:gridCol w="3141005">
                  <a:extLst>
                    <a:ext uri="{9D8B030D-6E8A-4147-A177-3AD203B41FA5}">
                      <a16:colId xmlns:a16="http://schemas.microsoft.com/office/drawing/2014/main" val="749693264"/>
                    </a:ext>
                  </a:extLst>
                </a:gridCol>
              </a:tblGrid>
              <a:tr h="577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A. Existing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C. New Store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651831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New Customer group </a:t>
                      </a:r>
                    </a:p>
                    <a:p>
                      <a:pPr algn="ctr"/>
                      <a:r>
                        <a:rPr lang="en-US" sz="1600" dirty="0"/>
                        <a:t>in existing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New store for </a:t>
                      </a:r>
                    </a:p>
                    <a:p>
                      <a:pPr algn="ctr"/>
                      <a:r>
                        <a:rPr lang="en-US" sz="1600" dirty="0"/>
                        <a:t>Friends of Nu Skin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944697"/>
                  </a:ext>
                </a:extLst>
              </a:tr>
              <a:tr h="5193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$16,000 (+$1500 annual)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6989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26106"/>
                  </a:ext>
                </a:extLst>
              </a:tr>
              <a:tr h="658752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View Product 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 &amp;</a:t>
                      </a:r>
                    </a:p>
                    <a:p>
                      <a:pPr algn="ctr"/>
                      <a:r>
                        <a:rPr lang="en-US" dirty="0"/>
                        <a:t>Employee Discount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Any you want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086103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Fulfillment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Store (periodic Ship)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Any you want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694481"/>
                  </a:ext>
                </a:extLst>
              </a:tr>
              <a:tr h="678045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Products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Employee Store/</a:t>
                      </a:r>
                    </a:p>
                    <a:p>
                      <a:pPr algn="ctr"/>
                      <a:r>
                        <a:rPr lang="en-US" dirty="0"/>
                        <a:t>Payroll Deduction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Any you want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91003"/>
                  </a:ext>
                </a:extLst>
              </a:tr>
              <a:tr h="617355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Look and Feel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ProductLove, view Employee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Any you want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607321"/>
                  </a:ext>
                </a:extLst>
              </a:tr>
              <a:tr h="507513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Either staff or office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Any you want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3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Material -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8686801" cy="4191000"/>
          </a:xfrm>
        </p:spPr>
        <p:txBody>
          <a:bodyPr/>
          <a:lstStyle/>
          <a:p>
            <a:r>
              <a:rPr lang="en-US" dirty="0"/>
              <a:t>Login</a:t>
            </a:r>
          </a:p>
          <a:p>
            <a:r>
              <a:rPr lang="en-US" dirty="0"/>
              <a:t>Home</a:t>
            </a:r>
          </a:p>
          <a:p>
            <a:r>
              <a:rPr lang="en-US" dirty="0"/>
              <a:t>Products</a:t>
            </a:r>
          </a:p>
          <a:p>
            <a:r>
              <a:rPr lang="en-US" dirty="0"/>
              <a:t>Checkout</a:t>
            </a:r>
          </a:p>
        </p:txBody>
      </p:sp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45"/>
          <a:stretch/>
        </p:blipFill>
        <p:spPr>
          <a:xfrm>
            <a:off x="2284412" y="31971"/>
            <a:ext cx="7327142" cy="68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3" t="7777" r="2506" b="1112"/>
          <a:stretch/>
        </p:blipFill>
        <p:spPr>
          <a:xfrm>
            <a:off x="2132012" y="41953"/>
            <a:ext cx="7315200" cy="67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2" t="14889" r="2780" b="3334"/>
          <a:stretch/>
        </p:blipFill>
        <p:spPr>
          <a:xfrm>
            <a:off x="1598612" y="211756"/>
            <a:ext cx="8000999" cy="654295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8151812" y="1143000"/>
            <a:ext cx="1219200" cy="381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3884612" y="4466925"/>
            <a:ext cx="1143000" cy="152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433186"/>
              </p:ext>
            </p:extLst>
          </p:nvPr>
        </p:nvGraphicFramePr>
        <p:xfrm>
          <a:off x="1903412" y="223893"/>
          <a:ext cx="8473880" cy="6481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11288880" imgH="8634600" progId="Photoshop.Image.7">
                  <p:embed/>
                </p:oleObj>
              </mc:Choice>
              <mc:Fallback>
                <p:oleObj name="Image" r:id="rId3" imgW="11288880" imgH="863460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3412" y="223893"/>
                        <a:ext cx="8473880" cy="6481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9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E5E5E5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EB0D3B34-B7D6-4C45-8EC6-74593BA23307}" vid="{3C7E45A4-4E96-419A-A06F-C7909FE41FBD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E5E5E5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E5E5E5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F1070-8794-47AC-90B7-1F2E078096FF}">
  <ds:schemaRefs>
    <ds:schemaRef ds:uri="http://purl.org/dc/terms/"/>
    <ds:schemaRef ds:uri="a4f35948-e619-41b3-aa29-22878b09cfd2"/>
    <ds:schemaRef ds:uri="http://schemas.microsoft.com/office/infopath/2007/PartnerControls"/>
    <ds:schemaRef ds:uri="http://www.w3.org/XML/1998/namespace"/>
    <ds:schemaRef ds:uri="40262f94-9f35-4ac3-9a90-690165a166b7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152</TotalTime>
  <Words>194</Words>
  <Application>Microsoft Office PowerPoint</Application>
  <PresentationFormat>Custom</PresentationFormat>
  <Paragraphs>62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Palatino Linotype</vt:lpstr>
      <vt:lpstr>Business strategy presentation</vt:lpstr>
      <vt:lpstr>Image</vt:lpstr>
      <vt:lpstr>Friends of Nu Skin  Product Gift Store Options</vt:lpstr>
      <vt:lpstr>Provide Product to Friends of Nu Skin</vt:lpstr>
      <vt:lpstr>Account Questions</vt:lpstr>
      <vt:lpstr>Available Store Options</vt:lpstr>
      <vt:lpstr>Appendix Material - Screens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Staff  Nu Skin Product Options</dc:title>
  <dc:creator>Jeff Sly</dc:creator>
  <cp:lastModifiedBy>Jeff Sly</cp:lastModifiedBy>
  <cp:revision>22</cp:revision>
  <cp:lastPrinted>2017-03-22T15:31:30Z</cp:lastPrinted>
  <dcterms:created xsi:type="dcterms:W3CDTF">2017-03-20T15:22:04Z</dcterms:created>
  <dcterms:modified xsi:type="dcterms:W3CDTF">2017-03-22T21:32:23Z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AdHocReviewCycleID">
    <vt:i4>-1935024655</vt:i4>
  </property>
  <property fmtid="{D5CDD505-2E9C-101B-9397-08002B2CF9AE}" pid="13" name="_NewReviewCycle">
    <vt:lpwstr/>
  </property>
  <property fmtid="{D5CDD505-2E9C-101B-9397-08002B2CF9AE}" pid="14" name="_EmailSubject">
    <vt:lpwstr>friends</vt:lpwstr>
  </property>
  <property fmtid="{D5CDD505-2E9C-101B-9397-08002B2CF9AE}" pid="15" name="_AuthorEmail">
    <vt:lpwstr>jsly@nuskin.com</vt:lpwstr>
  </property>
  <property fmtid="{D5CDD505-2E9C-101B-9397-08002B2CF9AE}" pid="16" name="_AuthorEmailDisplayName">
    <vt:lpwstr>Jeff Sly</vt:lpwstr>
  </property>
</Properties>
</file>